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B12-BD3D-478C-803D-261BA4285BED}" type="datetimeFigureOut">
              <a:rPr lang="ru-RU" smtClean="0"/>
              <a:t>вт 16.05.23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8D84AE3-5D82-4B88-98FE-3EE55BE41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8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B12-BD3D-478C-803D-261BA4285BED}" type="datetimeFigureOut">
              <a:rPr lang="ru-RU" smtClean="0"/>
              <a:t>вт 16.05.23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8D84AE3-5D82-4B88-98FE-3EE55BE41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B12-BD3D-478C-803D-261BA4285BED}" type="datetimeFigureOut">
              <a:rPr lang="ru-RU" smtClean="0"/>
              <a:t>вт 16.05.23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8D84AE3-5D82-4B88-98FE-3EE55BE41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686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B12-BD3D-478C-803D-261BA4285BED}" type="datetimeFigureOut">
              <a:rPr lang="ru-RU" smtClean="0"/>
              <a:t>вт 16.05.23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8D84AE3-5D82-4B88-98FE-3EE55BE419F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7803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B12-BD3D-478C-803D-261BA4285BED}" type="datetimeFigureOut">
              <a:rPr lang="ru-RU" smtClean="0"/>
              <a:t>вт 16.05.23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8D84AE3-5D82-4B88-98FE-3EE55BE41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73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B12-BD3D-478C-803D-261BA4285BED}" type="datetimeFigureOut">
              <a:rPr lang="ru-RU" smtClean="0"/>
              <a:t>вт 16.05.23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AE3-5D82-4B88-98FE-3EE55BE41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76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B12-BD3D-478C-803D-261BA4285BED}" type="datetimeFigureOut">
              <a:rPr lang="ru-RU" smtClean="0"/>
              <a:t>вт 16.05.23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AE3-5D82-4B88-98FE-3EE55BE41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797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B12-BD3D-478C-803D-261BA4285BED}" type="datetimeFigureOut">
              <a:rPr lang="ru-RU" smtClean="0"/>
              <a:t>вт 16.05.23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AE3-5D82-4B88-98FE-3EE55BE41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40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3560B12-BD3D-478C-803D-261BA4285BED}" type="datetimeFigureOut">
              <a:rPr lang="ru-RU" smtClean="0"/>
              <a:t>вт 16.05.23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8D84AE3-5D82-4B88-98FE-3EE55BE41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4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B12-BD3D-478C-803D-261BA4285BED}" type="datetimeFigureOut">
              <a:rPr lang="ru-RU" smtClean="0"/>
              <a:t>вт 16.05.23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AE3-5D82-4B88-98FE-3EE55BE41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7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B12-BD3D-478C-803D-261BA4285BED}" type="datetimeFigureOut">
              <a:rPr lang="ru-RU" smtClean="0"/>
              <a:t>вт 16.05.23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8D84AE3-5D82-4B88-98FE-3EE55BE41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27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B12-BD3D-478C-803D-261BA4285BED}" type="datetimeFigureOut">
              <a:rPr lang="ru-RU" smtClean="0"/>
              <a:t>вт 16.05.23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AE3-5D82-4B88-98FE-3EE55BE41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6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B12-BD3D-478C-803D-261BA4285BED}" type="datetimeFigureOut">
              <a:rPr lang="ru-RU" smtClean="0"/>
              <a:t>вт 16.05.23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AE3-5D82-4B88-98FE-3EE55BE41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2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B12-BD3D-478C-803D-261BA4285BED}" type="datetimeFigureOut">
              <a:rPr lang="ru-RU" smtClean="0"/>
              <a:t>вт 16.05.23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AE3-5D82-4B88-98FE-3EE55BE41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2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B12-BD3D-478C-803D-261BA4285BED}" type="datetimeFigureOut">
              <a:rPr lang="ru-RU" smtClean="0"/>
              <a:t>вт 16.05.23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AE3-5D82-4B88-98FE-3EE55BE41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00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B12-BD3D-478C-803D-261BA4285BED}" type="datetimeFigureOut">
              <a:rPr lang="ru-RU" smtClean="0"/>
              <a:t>вт 16.05.23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AE3-5D82-4B88-98FE-3EE55BE41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2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B12-BD3D-478C-803D-261BA4285BED}" type="datetimeFigureOut">
              <a:rPr lang="ru-RU" smtClean="0"/>
              <a:t>вт 16.05.23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4AE3-5D82-4B88-98FE-3EE55BE41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90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0B12-BD3D-478C-803D-261BA4285BED}" type="datetimeFigureOut">
              <a:rPr lang="ru-RU" smtClean="0"/>
              <a:t>вт 16.05.23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84AE3-5D82-4B88-98FE-3EE55BE41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402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881AF-1A9C-34F5-D2D0-4451D162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В.В. Тихонов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3402A-16F6-9164-D3CC-85EFBBA4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/>
              <a:t>Конструирование истории народов Юга России в 1920-50-е гг.: некоторые архивоведческие проблемы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1800" dirty="0"/>
              <a:t>Работа выполнена в рамках проекта Российского научного фонда № 23-18-00303 по теме «Советский исторический нарратив: содержание, </a:t>
            </a:r>
            <a:r>
              <a:rPr lang="ru-RU" sz="1800" dirty="0" err="1"/>
              <a:t>акторы</a:t>
            </a:r>
            <a:r>
              <a:rPr lang="ru-RU" sz="1800" dirty="0"/>
              <a:t> и механизмы конструирования»</a:t>
            </a:r>
          </a:p>
        </p:txBody>
      </p:sp>
    </p:spTree>
    <p:extLst>
      <p:ext uri="{BB962C8B-B14F-4D97-AF65-F5344CB8AC3E}">
        <p14:creationId xmlns:p14="http://schemas.microsoft.com/office/powerpoint/2010/main" val="97890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1168C-165D-A643-A66B-42CAADD4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Проблема конструирования «национальных» историй народов СССР в 1920-50-е гг.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6D7F5-CA36-BFE8-964F-E2EDC7281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Механизм деконструкции и переформатирования имперско-государственного дореволюционного нарратива («великорусского»)</a:t>
            </a:r>
          </a:p>
          <a:p>
            <a:r>
              <a:rPr lang="ru-RU" dirty="0"/>
              <a:t>2. </a:t>
            </a:r>
            <a:r>
              <a:rPr lang="ru-RU" dirty="0" err="1"/>
              <a:t>Историописание</a:t>
            </a:r>
            <a:r>
              <a:rPr lang="ru-RU" dirty="0"/>
              <a:t> – форма культурной технологии управления</a:t>
            </a:r>
          </a:p>
          <a:p>
            <a:r>
              <a:rPr lang="ru-RU" dirty="0"/>
              <a:t>3. В современной историографии явный перекос в сторону концепции сталинского </a:t>
            </a:r>
            <a:r>
              <a:rPr lang="ru-RU" dirty="0" err="1"/>
              <a:t>русоцентризма</a:t>
            </a:r>
            <a:r>
              <a:rPr lang="ru-RU" dirty="0"/>
              <a:t>. Кроме того, наблюдается хронологический дисбаланс (анализ проблемы начинается, как правило, с середины 30-х гг.). </a:t>
            </a:r>
          </a:p>
        </p:txBody>
      </p:sp>
    </p:spTree>
    <p:extLst>
      <p:ext uri="{BB962C8B-B14F-4D97-AF65-F5344CB8AC3E}">
        <p14:creationId xmlns:p14="http://schemas.microsoft.com/office/powerpoint/2010/main" val="374653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FB57C-E59A-F451-29EB-9F510D4F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Архивоведческие 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F507A9-BF53-DC8E-424D-89BA32B03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1. Конфликт между </a:t>
            </a:r>
            <a:r>
              <a:rPr lang="ru-RU" sz="3200" dirty="0" err="1"/>
              <a:t>провениенцпринципом</a:t>
            </a:r>
            <a:r>
              <a:rPr lang="ru-RU" sz="3200" dirty="0"/>
              <a:t> и </a:t>
            </a:r>
            <a:r>
              <a:rPr lang="ru-RU" sz="3200" dirty="0" err="1"/>
              <a:t>пертиненцпринципом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9750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E7E3C-6F1B-8923-F16B-E3B392EFE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2. Динамичная смена понятия Юг России и официального административно-территориального деления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4469EE-2CF0-E3E0-D686-883AA00DB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Дискуссия на Всесоюзной конференции историков-марксистов, прошедшей с 28 </a:t>
            </a:r>
            <a:r>
              <a:rPr lang="ru-RU" dirty="0" err="1"/>
              <a:t>декабр.я</a:t>
            </a:r>
            <a:r>
              <a:rPr lang="ru-RU" dirty="0"/>
              <a:t> 1928 г. по 4 января 1929 г</a:t>
            </a:r>
          </a:p>
        </p:txBody>
      </p:sp>
    </p:spTree>
    <p:extLst>
      <p:ext uri="{BB962C8B-B14F-4D97-AF65-F5344CB8AC3E}">
        <p14:creationId xmlns:p14="http://schemas.microsoft.com/office/powerpoint/2010/main" val="71851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B3989-F457-8866-AC34-ABBB89E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486911-E083-9182-E0F1-D49F163E0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3. Недостаточная доступность и открытость информации о содержании фондов региональных архивов</a:t>
            </a:r>
          </a:p>
        </p:txBody>
      </p:sp>
    </p:spTree>
    <p:extLst>
      <p:ext uri="{BB962C8B-B14F-4D97-AF65-F5344CB8AC3E}">
        <p14:creationId xmlns:p14="http://schemas.microsoft.com/office/powerpoint/2010/main" val="39083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3AC3E-0B83-013C-6220-DDDCFB6A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Утеря значительной части фондов центральных и региональных архивов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D9551-1D8B-D142-86CE-EDEF6DA0E2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Документы Общества историков-марксистов в Архиве РАН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0BEF685-6F9E-D955-6BF9-5413307DD6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49" y="2336872"/>
            <a:ext cx="5806685" cy="3976379"/>
          </a:xfrm>
        </p:spPr>
      </p:pic>
    </p:spTree>
    <p:extLst>
      <p:ext uri="{BB962C8B-B14F-4D97-AF65-F5344CB8AC3E}">
        <p14:creationId xmlns:p14="http://schemas.microsoft.com/office/powerpoint/2010/main" val="329272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C1804-8780-377B-F624-765F1E9F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5. Необходимость сочетать и сравнивать документы центральных и региональных архивов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1E4415-60C1-F52A-CE04-EE6F04D30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14" y="2322519"/>
            <a:ext cx="3974454" cy="4378387"/>
          </a:xfrm>
        </p:spPr>
      </p:pic>
    </p:spTree>
    <p:extLst>
      <p:ext uri="{BB962C8B-B14F-4D97-AF65-F5344CB8AC3E}">
        <p14:creationId xmlns:p14="http://schemas.microsoft.com/office/powerpoint/2010/main" val="3152872933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75</TotalTime>
  <Words>187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Берлин</vt:lpstr>
      <vt:lpstr>В.В. Тихонов</vt:lpstr>
      <vt:lpstr>Проблема конструирования «национальных» историй народов СССР в 1920-50-е гг.</vt:lpstr>
      <vt:lpstr>Архивоведческие проблемы</vt:lpstr>
      <vt:lpstr>2. Динамичная смена понятия Юг России и официального административно-территориального деления  </vt:lpstr>
      <vt:lpstr> </vt:lpstr>
      <vt:lpstr>4. Утеря значительной части фондов центральных и региональных архивов </vt:lpstr>
      <vt:lpstr>5. Необходимость сочетать и сравнивать документы центральных и региональных архивов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В.В. Тихонов</dc:title>
  <dc:creator>Виталий Тихонов</dc:creator>
  <cp:lastModifiedBy>Виталий Тихонов</cp:lastModifiedBy>
  <cp:revision>2</cp:revision>
  <dcterms:created xsi:type="dcterms:W3CDTF">2023-05-16T06:10:09Z</dcterms:created>
  <dcterms:modified xsi:type="dcterms:W3CDTF">2023-05-16T07:35:40Z</dcterms:modified>
</cp:coreProperties>
</file>